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9603F-589F-45A9-BF17-4AB3E0409FE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54719-537B-4F9D-B2FE-53A8DE4C8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Adobe Kaiti Std R" pitchFamily="18" charset="-128"/>
                <a:ea typeface="Adobe Kaiti Std R" pitchFamily="18" charset="-128"/>
              </a:rPr>
              <a:t>Playskool Explore 'N Grow Busy Ball Popper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00201"/>
            <a:ext cx="4343400" cy="327659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smtClean="0"/>
              <a:t>Pump the plunger and drop the balls onto the spiral track. When they reach the bottom, look out! The balls pop out the top! Giggles are guaranteed with 8 lively songs to help keep the fun rolling along. And later, when baby's a bit older, there's even more fun to be had by chasing after the bright, busy balls!</a:t>
            </a:r>
            <a:endParaRPr lang="en-US" b="1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447801"/>
            <a:ext cx="4343400" cy="24384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Playskool </a:t>
            </a:r>
            <a:r>
              <a:rPr lang="en-US" b="1" dirty="0" smtClean="0"/>
              <a:t>Explore </a:t>
            </a:r>
            <a:r>
              <a:rPr lang="en-US" b="1" dirty="0" smtClean="0"/>
              <a:t>‘</a:t>
            </a:r>
            <a:r>
              <a:rPr lang="en-US" b="1" dirty="0" smtClean="0"/>
              <a:t>N grow </a:t>
            </a:r>
            <a:r>
              <a:rPr lang="en-US" b="1" dirty="0" smtClean="0"/>
              <a:t>Busy Ball Popper Includes: poppin', droppin' colored balls with the Playskool Explore 'N Grow Busy Ball Popper!</a:t>
            </a:r>
          </a:p>
          <a:p>
            <a:r>
              <a:rPr lang="en-US" b="1" dirty="0" smtClean="0"/>
              <a:t>This Product Can Teach the Children how speed, Acceleration, Gravity, and how the Gravitational pull works</a:t>
            </a:r>
            <a:r>
              <a:rPr lang="en-US" b="1" dirty="0" smtClean="0">
                <a:solidFill>
                  <a:schemeClr val="tx1"/>
                </a:solidFill>
              </a:rPr>
              <a:t> for the low price of $18.99</a:t>
            </a:r>
            <a:endParaRPr lang="en-US" b="1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5" name="Picture 4" descr="popcor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3613389"/>
            <a:ext cx="3795090" cy="3244611"/>
          </a:xfrm>
          <a:prstGeom prst="rect">
            <a:avLst/>
          </a:prstGeom>
        </p:spPr>
      </p:pic>
      <p:pic>
        <p:nvPicPr>
          <p:cNvPr id="6" name="Picture 5" descr="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3886200"/>
            <a:ext cx="2590800" cy="2743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127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Playskool Explore 'N Grow Busy Ball Popper</vt:lpstr>
    </vt:vector>
  </TitlesOfParts>
  <Company>San Antonio Independent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Playskool Explore 'N Grow Busy Ball Popper          Get silly with poppin', droppin' colored balls with the Playskool Explore 'N Grow Busy Ball Popper!  </dc:title>
  <dc:creator>jessicas1026</dc:creator>
  <cp:lastModifiedBy>alyssap1016</cp:lastModifiedBy>
  <cp:revision>4</cp:revision>
  <dcterms:created xsi:type="dcterms:W3CDTF">2012-05-03T16:10:39Z</dcterms:created>
  <dcterms:modified xsi:type="dcterms:W3CDTF">2012-05-04T16:29:16Z</dcterms:modified>
</cp:coreProperties>
</file>